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1" d="100"/>
          <a:sy n="61" d="100"/>
        </p:scale>
        <p:origin x="144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robot with headphones and computer&#10;&#10;Description automatically generated">
            <a:extLst>
              <a:ext uri="{FF2B5EF4-FFF2-40B4-BE49-F238E27FC236}">
                <a16:creationId xmlns:a16="http://schemas.microsoft.com/office/drawing/2014/main" id="{6864197A-5425-41C7-4510-7D4EEC118F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406" r="14126" b="9093"/>
          <a:stretch/>
        </p:blipFill>
        <p:spPr>
          <a:xfrm>
            <a:off x="3658725" y="10"/>
            <a:ext cx="6501384" cy="6857990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8485" y="1122363"/>
            <a:ext cx="3017520" cy="3204134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600" b="1" dirty="0">
                <a:latin typeface="Oracle Sans" panose="020B0503020204020204" pitchFamily="34" charset="0"/>
                <a:ea typeface="ADLaM Display" panose="020F0502020204030204" pitchFamily="2" charset="0"/>
                <a:cs typeface="Oracle Sans" panose="020B0503020204020204" pitchFamily="34" charset="0"/>
              </a:rPr>
              <a:t>Voice Bot</a:t>
            </a:r>
            <a:r>
              <a:rPr lang="en-US" sz="3600" dirty="0"/>
              <a:t>: </a:t>
            </a:r>
            <a:br>
              <a:rPr lang="en-US" sz="3600" dirty="0"/>
            </a:br>
            <a:r>
              <a:rPr lang="en-US" sz="3600" dirty="0"/>
              <a:t>A Speech Recognition and NLP-Based Assistant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485" y="4872922"/>
            <a:ext cx="3017519" cy="1208141"/>
          </a:xfrm>
        </p:spPr>
        <p:txBody>
          <a:bodyPr>
            <a:normAutofit/>
          </a:bodyPr>
          <a:lstStyle/>
          <a:p>
            <a:pPr algn="l"/>
            <a:r>
              <a:rPr lang="en-IN" sz="1700">
                <a:latin typeface="Oracle Sans" panose="020B0503020204020204" pitchFamily="34" charset="0"/>
                <a:cs typeface="Oracle Sans" panose="020B0503020204020204" pitchFamily="34" charset="0"/>
              </a:rPr>
              <a:t>Presented By: </a:t>
            </a:r>
            <a:br>
              <a:rPr lang="en-IN" sz="1700">
                <a:latin typeface="Oracle Sans" panose="020B0503020204020204" pitchFamily="34" charset="0"/>
                <a:cs typeface="Oracle Sans" panose="020B0503020204020204" pitchFamily="34" charset="0"/>
              </a:rPr>
            </a:br>
            <a:r>
              <a:rPr lang="en-IN" sz="1700">
                <a:latin typeface="Oracle Sans" panose="020B0503020204020204" pitchFamily="34" charset="0"/>
                <a:cs typeface="Oracle Sans" panose="020B0503020204020204" pitchFamily="34" charset="0"/>
              </a:rPr>
              <a:t>Anshul Anand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hand holding a glowing circle with words&#10;&#10;Description automatically generated">
            <a:extLst>
              <a:ext uri="{FF2B5EF4-FFF2-40B4-BE49-F238E27FC236}">
                <a16:creationId xmlns:a16="http://schemas.microsoft.com/office/drawing/2014/main" id="{90BCD737-291B-5669-7F6C-DB76D60B42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232" r="15754" b="-1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664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IN" sz="2800" dirty="0">
                <a:latin typeface="Oracle Sans" panose="020B0503020204020204" pitchFamily="34" charset="0"/>
                <a:cs typeface="Oracle Sans" panose="020B0503020204020204" pitchFamily="34" charset="0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331" y="2743200"/>
            <a:ext cx="4067503" cy="3613149"/>
          </a:xfrm>
        </p:spPr>
        <p:txBody>
          <a:bodyPr anchor="ctr">
            <a:noAutofit/>
          </a:bodyPr>
          <a:lstStyle/>
          <a:p>
            <a:pPr>
              <a:buFont typeface="+mj-lt"/>
              <a:buAutoNum type="arabicPeriod"/>
            </a:pP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Introduction to Voice Bots</a:t>
            </a:r>
            <a:b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lang="en-US" sz="1800" dirty="0"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Role of Data Science in Voice Bots</a:t>
            </a:r>
            <a:b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lang="en-US" sz="1800" dirty="0"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Key Components of a Voice Bot</a:t>
            </a:r>
            <a:b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lang="en-US" sz="1800" dirty="0"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Machine Learning in Voice Bots</a:t>
            </a:r>
            <a:b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lang="en-US" sz="1800" dirty="0"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Use Cases &amp; Applications</a:t>
            </a:r>
            <a:b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lang="en-US" sz="1800" dirty="0"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Challenges in Building Voice Bots</a:t>
            </a:r>
            <a:b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lang="en-US" sz="1800" dirty="0"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Conclusion</a:t>
            </a:r>
          </a:p>
        </p:txBody>
      </p:sp>
      <p:pic>
        <p:nvPicPr>
          <p:cNvPr id="5" name="Picture 4" descr="A group of people around a table&#10;&#10;Description automatically generated">
            <a:extLst>
              <a:ext uri="{FF2B5EF4-FFF2-40B4-BE49-F238E27FC236}">
                <a16:creationId xmlns:a16="http://schemas.microsoft.com/office/drawing/2014/main" id="{416AA4F2-22E4-6111-07B8-4EE4BDBED0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26" r="26044" b="1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2800" dirty="0">
                <a:latin typeface="Oracle Sans" panose="020B0503020204020204" pitchFamily="34" charset="0"/>
                <a:cs typeface="Oracle Sans" panose="020B0503020204020204" pitchFamily="34" charset="0"/>
              </a:rPr>
              <a:t>What are Voice Bot Solutions?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145" y="2743200"/>
            <a:ext cx="4419735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A voice bot is an AI-powered system that interacts with users using spoken language.</a:t>
            </a:r>
            <a:b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lang="en-US" sz="1800" dirty="0"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Oracle Sans" panose="020B0503020204020204" pitchFamily="34" charset="0"/>
                <a:cs typeface="Oracle Sans" panose="020B0503020204020204" pitchFamily="34" charset="0"/>
              </a:rPr>
              <a:t>Technologies Involved</a:t>
            </a: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:</a:t>
            </a:r>
            <a:b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- </a:t>
            </a:r>
            <a:r>
              <a:rPr lang="en-US" sz="1600" dirty="0">
                <a:latin typeface="Oracle Sans" panose="020B0503020204020204" pitchFamily="34" charset="0"/>
                <a:cs typeface="Oracle Sans" panose="020B0503020204020204" pitchFamily="34" charset="0"/>
              </a:rPr>
              <a:t>Natural Language Processing (NLP)</a:t>
            </a:r>
            <a:br>
              <a:rPr lang="en-US" sz="16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r>
              <a:rPr lang="en-US" sz="1600" dirty="0">
                <a:latin typeface="Oracle Sans" panose="020B0503020204020204" pitchFamily="34" charset="0"/>
                <a:cs typeface="Oracle Sans" panose="020B0503020204020204" pitchFamily="34" charset="0"/>
              </a:rPr>
              <a:t>- Automatic Speech Recognition (ASR)</a:t>
            </a:r>
            <a:br>
              <a:rPr lang="en-US" sz="16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r>
              <a:rPr lang="en-US" sz="1600" dirty="0">
                <a:latin typeface="Oracle Sans" panose="020B0503020204020204" pitchFamily="34" charset="0"/>
                <a:cs typeface="Oracle Sans" panose="020B0503020204020204" pitchFamily="34" charset="0"/>
              </a:rPr>
              <a:t>- Text-to-Speech (TTS)</a:t>
            </a:r>
            <a:br>
              <a:rPr lang="en-US" sz="1600" dirty="0"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lang="en-US" sz="1600" dirty="0"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Oracle Sans" panose="020B0503020204020204" pitchFamily="34" charset="0"/>
                <a:cs typeface="Oracle Sans" panose="020B0503020204020204" pitchFamily="34" charset="0"/>
              </a:rPr>
              <a:t>Purpose</a:t>
            </a:r>
            <a:r>
              <a:rPr lang="en-US" sz="1800" dirty="0">
                <a:latin typeface="Oracle Sans" panose="020B0503020204020204" pitchFamily="34" charset="0"/>
                <a:cs typeface="Oracle Sans" panose="020B0503020204020204" pitchFamily="34" charset="0"/>
              </a:rPr>
              <a:t>: Enhance customer service, automate tasks, and improve user interaction.</a:t>
            </a:r>
          </a:p>
          <a:p>
            <a:pPr marL="0" indent="0">
              <a:buNone/>
            </a:pPr>
            <a:endParaRPr lang="en-US" sz="1700" dirty="0">
              <a:latin typeface="Oracle Sans" panose="020B0503020204020204" pitchFamily="34" charset="0"/>
              <a:cs typeface="Oracle Sans" panose="020B0503020204020204" pitchFamily="34" charset="0"/>
            </a:endParaRPr>
          </a:p>
        </p:txBody>
      </p:sp>
      <p:pic>
        <p:nvPicPr>
          <p:cNvPr id="5" name="Picture 4" descr="A person holding a cell phone&#10;&#10;Description automatically generated">
            <a:extLst>
              <a:ext uri="{FF2B5EF4-FFF2-40B4-BE49-F238E27FC236}">
                <a16:creationId xmlns:a16="http://schemas.microsoft.com/office/drawing/2014/main" id="{08A7E4CA-E01A-BC4C-D69F-6AF2ED8761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759" r="17510" b="1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erson standing next to a robot&#10;&#10;Description automatically generated">
            <a:extLst>
              <a:ext uri="{FF2B5EF4-FFF2-40B4-BE49-F238E27FC236}">
                <a16:creationId xmlns:a16="http://schemas.microsoft.com/office/drawing/2014/main" id="{9C9BCBBC-AA68-8D09-F770-D0E00108C1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4398"/>
          <a:stretch/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44" name="Rectangle 39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8512"/>
            <a:ext cx="4577270" cy="162897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Oracle Sans" panose="020B0503020204020204" pitchFamily="34" charset="0"/>
                <a:cs typeface="Oracle Sans" panose="020B0503020204020204" pitchFamily="34" charset="0"/>
              </a:rPr>
              <a:t>Role of Data Science in Voice Bots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6E759A7-7E22-C12C-A899-C227B384E8D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9698" y="620111"/>
            <a:ext cx="4298730" cy="796684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Data Science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Analyzing and processing data to improve decision-making.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Key Contributions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Natural Language Understanding (NLU)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Interpreting user input.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Speech Recognition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Converting spoken language into text.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Personalization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Adapting bot responses based on user behavior.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Training Models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Creating intelligent models that improve over time with more data.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Oracle Sans" panose="020B0503020204020204" pitchFamily="34" charset="0"/>
                <a:cs typeface="Oracle Sans" panose="020B0503020204020204" pitchFamily="34" charset="0"/>
              </a:rPr>
              <a:t>Key Components of a Voice Bot</a:t>
            </a:r>
            <a:endParaRPr lang="en-US" sz="28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02A78AC-B3E8-FE63-F0D8-375C4E7104A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8167" y="2198362"/>
            <a:ext cx="4729654" cy="44651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85000" lnSpcReduction="10000"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Speech Recognition (ASR)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Converts spoken language into text.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Models used: Deep neural networks, HMMs (Hidden Markov Models).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Natural Language Processing (NLP)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Analyzes text for intent, entities, and sentiment.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Includes tasks like tokenization, named entity recognition (NER), and dependency parsing.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Text-to-Speech (TTS)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Converts text into natural-sounding speech.</a:t>
            </a: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b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r>
              <a:rPr kumimoji="0" lang="en-US" altLang="en-US" sz="19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Uses deep learning models to synthesize human-like voices.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FCEC8BC3-581B-90EF-F321-3985A65E50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97" b="10163"/>
          <a:stretch/>
        </p:blipFill>
        <p:spPr>
          <a:xfrm>
            <a:off x="4640155" y="2963917"/>
            <a:ext cx="4503845" cy="1827637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Oracle Sans" panose="020B0503020204020204" pitchFamily="34" charset="0"/>
                <a:cs typeface="Oracle Sans" panose="020B0503020204020204" pitchFamily="34" charset="0"/>
              </a:rPr>
              <a:t>Machine Learning in Voice Bots</a:t>
            </a:r>
            <a:endParaRPr lang="en-US" sz="28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63B2297-1AE0-985C-FDD0-85B3853A38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5615" y="2198362"/>
            <a:ext cx="4613990" cy="441264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Supervised Learning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Training models on labeled data (e.g., matching text with user intents).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Unsupervised Learning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Detecting patterns in speech or conversation without labeled data.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Reinforcement Learning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Continuous improvement based on user interaction and feedback.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Deep Learning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Leveraging neural networks for complex tasks like voice synthesis and speech recognition.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</p:txBody>
      </p:sp>
      <p:pic>
        <p:nvPicPr>
          <p:cNvPr id="6" name="Picture 5" descr="A diagram of machine learning&#10;&#10;Description automatically generated">
            <a:extLst>
              <a:ext uri="{FF2B5EF4-FFF2-40B4-BE49-F238E27FC236}">
                <a16:creationId xmlns:a16="http://schemas.microsoft.com/office/drawing/2014/main" id="{E77F7DCE-C948-2704-BA9D-446FDEA5A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606" y="2198362"/>
            <a:ext cx="4414393" cy="3917773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Oracle Sans" panose="020B0503020204020204" pitchFamily="34" charset="0"/>
                <a:cs typeface="Oracle Sans" panose="020B0503020204020204" pitchFamily="34" charset="0"/>
              </a:rPr>
              <a:t>Use Cases and Applications</a:t>
            </a:r>
            <a:endParaRPr lang="en-US" sz="28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40430CE-476D-55AF-CFC4-2D4E6B6F22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2247" y="2198362"/>
            <a:ext cx="5255174" cy="44651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Customer Support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Automating customer service tasks (e.g., handling FAQs, troubleshooting).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Virtual Assistants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Google Assistant, Alexa, Siri.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Healthcare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Voice bots for scheduling appointments or answering medical questions.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E-commerce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Assisting customers in shopping, product discovery, and order tracking.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Smart Homes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Controlling IoT devices through voice commands. </a:t>
            </a:r>
          </a:p>
        </p:txBody>
      </p:sp>
      <p:pic>
        <p:nvPicPr>
          <p:cNvPr id="6" name="Picture 5" descr="A cartoon of a robot&#10;&#10;Description automatically generated">
            <a:extLst>
              <a:ext uri="{FF2B5EF4-FFF2-40B4-BE49-F238E27FC236}">
                <a16:creationId xmlns:a16="http://schemas.microsoft.com/office/drawing/2014/main" id="{1AB3DDF2-BC4D-F368-6752-7B3F0F196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639" y="2300322"/>
            <a:ext cx="3173747" cy="3755915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Oracle Sans" panose="020B0503020204020204" pitchFamily="34" charset="0"/>
                <a:cs typeface="Oracle Sans" panose="020B0503020204020204" pitchFamily="34" charset="0"/>
              </a:rPr>
              <a:t>Challenges in Building Voice Bots</a:t>
            </a:r>
            <a:endParaRPr lang="en-US" sz="28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23DD5F1-5246-B677-7EAF-7837ABF968D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4539" y="2198362"/>
            <a:ext cx="5348842" cy="43811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Speech Recognition Accuracy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Accents, noise, and voice quality can affect ASR accuracy.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Contextual Understanding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Understanding context in dynamic conversations.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Data Privacy &amp; Security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Protecting sensitive user data while maintaining functionality.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Handling Ambiguity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Disambiguating vague user input and providing clear responses.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Multilingual Support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Handling multiple languages and dialects. </a:t>
            </a:r>
          </a:p>
        </p:txBody>
      </p:sp>
      <p:pic>
        <p:nvPicPr>
          <p:cNvPr id="7" name="Picture 6" descr="A cartoon of a robot holding a wrench&#10;&#10;Description automatically generated">
            <a:extLst>
              <a:ext uri="{FF2B5EF4-FFF2-40B4-BE49-F238E27FC236}">
                <a16:creationId xmlns:a16="http://schemas.microsoft.com/office/drawing/2014/main" id="{CC70924C-1650-8BB6-41D6-E4D0F9CAA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456" y="2198362"/>
            <a:ext cx="3361543" cy="3755915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r>
              <a:rPr lang="en-IN" sz="2800" dirty="0">
                <a:latin typeface="Oracle Sans" panose="020B0503020204020204" pitchFamily="34" charset="0"/>
                <a:cs typeface="Oracle Sans" panose="020B0503020204020204" pitchFamily="34" charset="0"/>
              </a:rPr>
              <a:t>Conclusion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BBBBD86-9292-FE50-4577-4B254F58A1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0717" y="2198362"/>
            <a:ext cx="4845269" cy="419192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Summary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Voice bots powered by data science are transforming customer experiences and operational efficiency.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Future Outlook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As AI and NLP technologies advance, voice bots will continue to become smarter and more intuitive.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Oracle Sans" panose="020B0503020204020204" pitchFamily="34" charset="0"/>
              <a:cs typeface="Oracle Sans" panose="020B0503020204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Call to Action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Oracle Sans" panose="020B0503020204020204" pitchFamily="34" charset="0"/>
                <a:cs typeface="Oracle Sans" panose="020B0503020204020204" pitchFamily="34" charset="0"/>
              </a:rPr>
              <a:t>: Explore how data science can drive innovation in voice-based systems in your organization. </a:t>
            </a:r>
          </a:p>
        </p:txBody>
      </p:sp>
      <p:pic>
        <p:nvPicPr>
          <p:cNvPr id="7" name="Picture 6" descr="A green and black robot with a speech bubble&#10;&#10;Description automatically generated">
            <a:extLst>
              <a:ext uri="{FF2B5EF4-FFF2-40B4-BE49-F238E27FC236}">
                <a16:creationId xmlns:a16="http://schemas.microsoft.com/office/drawing/2014/main" id="{9E7F8E92-CC22-30E3-7B6D-1945E7370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939" y="2246809"/>
            <a:ext cx="3591379" cy="3632124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539</Words>
  <Application>Microsoft Office PowerPoint</Application>
  <PresentationFormat>On-screen Show (4:3)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Oracle Sans</vt:lpstr>
      <vt:lpstr>Office Theme</vt:lpstr>
      <vt:lpstr>Voice Bot:  A Speech Recognition and NLP-Based Assistant </vt:lpstr>
      <vt:lpstr>Agenda</vt:lpstr>
      <vt:lpstr>What are Voice Bot Solutions?</vt:lpstr>
      <vt:lpstr>Role of Data Science in Voice Bots</vt:lpstr>
      <vt:lpstr>Key Components of a Voice Bot</vt:lpstr>
      <vt:lpstr>Machine Learning in Voice Bots</vt:lpstr>
      <vt:lpstr>Use Cases and Applications</vt:lpstr>
      <vt:lpstr>Challenges in Building Voice Bots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Voice Bot:  A Speech Recognition and NLP-Based Assistant</dc:title>
  <dc:subject/>
  <dc:creator/>
  <cp:keywords/>
  <dc:description>generated using python-pptx</dc:description>
  <cp:lastModifiedBy>Abhinav Anand</cp:lastModifiedBy>
  <cp:revision>100</cp:revision>
  <dcterms:created xsi:type="dcterms:W3CDTF">2013-01-27T09:14:16Z</dcterms:created>
  <dcterms:modified xsi:type="dcterms:W3CDTF">2024-12-27T14:08:16Z</dcterms:modified>
  <cp:category/>
</cp:coreProperties>
</file>

<file path=docProps/thumbnail.jpeg>
</file>